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65" r:id="rId2"/>
    <p:sldId id="310" r:id="rId3"/>
    <p:sldId id="322" r:id="rId4"/>
    <p:sldId id="323" r:id="rId5"/>
    <p:sldId id="324" r:id="rId6"/>
    <p:sldId id="325" r:id="rId7"/>
    <p:sldId id="326" r:id="rId8"/>
  </p:sldIdLst>
  <p:sldSz cx="12188825" cy="6858000"/>
  <p:notesSz cx="6858000" cy="9144000"/>
  <p:custDataLst>
    <p:tags r:id="rId1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9" autoAdjust="0"/>
  </p:normalViewPr>
  <p:slideViewPr>
    <p:cSldViewPr showGuides="1">
      <p:cViewPr varScale="1">
        <p:scale>
          <a:sx n="84" d="100"/>
          <a:sy n="84" d="100"/>
        </p:scale>
        <p:origin x="581" y="67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7/28/2021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7/28/2021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5000" r="-7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3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UIT CE - RFThingsVN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4CEAC-DF27-4F7B-9988-F15C6FD48C38}" type="datetime4">
              <a:rPr lang="en-US" smtClean="0"/>
              <a:t>July 28, 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3" y="381001"/>
            <a:ext cx="15240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3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UIT CE - RFThingsVN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8523-8822-4217-9789-4F87D82C228E}" type="datetime4">
              <a:rPr lang="en-US" smtClean="0"/>
              <a:t>July 28, 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u="none"/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63550" indent="-223838">
              <a:defRPr/>
            </a:lvl1pPr>
            <a:lvl2pPr marL="682625" indent="-231775">
              <a:defRPr/>
            </a:lvl2pPr>
            <a:lvl3pPr marL="914400" indent="-219075">
              <a:defRPr/>
            </a:lvl3pPr>
            <a:lvl4pPr marL="1146175" indent="-174625">
              <a:defRPr/>
            </a:lvl4pPr>
            <a:lvl5pPr marL="1377950" indent="-173038"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600" b="0">
                <a:latin typeface="Agency FB" panose="020B0503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UIT CE - RFThingsVN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 b="0">
                <a:latin typeface="Agency FB" panose="020B0503020202020204" pitchFamily="34" charset="0"/>
                <a:cs typeface="Arial" panose="020B0604020202020204" pitchFamily="34" charset="0"/>
              </a:defRPr>
            </a:lvl1pPr>
          </a:lstStyle>
          <a:p>
            <a:fld id="{FC7362BC-598B-4538-81C9-D16AAB074DD5}" type="datetime4">
              <a:rPr lang="en-US" smtClean="0"/>
              <a:t>July 28, 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 b="0">
                <a:latin typeface="Agency FB" panose="020B0503020202020204" pitchFamily="34" charset="0"/>
                <a:cs typeface="Arial" panose="020B0604020202020204" pitchFamily="34" charset="0"/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6" y="2514600"/>
            <a:ext cx="8692398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5410202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1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2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3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4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5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6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UIT CE - RFThingsVN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38C0-16EB-4A76-9B7E-10933A9B962F}" type="datetime4">
              <a:rPr lang="en-US" smtClean="0"/>
              <a:t>July 28, 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2" y="1905001"/>
            <a:ext cx="4419599" cy="4114800"/>
          </a:xfrm>
        </p:spPr>
        <p:txBody>
          <a:bodyPr>
            <a:normAutofit/>
          </a:bodyPr>
          <a:lstStyle>
            <a:lvl1pPr>
              <a:defRPr sz="2399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4" y="1905001"/>
            <a:ext cx="4419599" cy="4114800"/>
          </a:xfrm>
        </p:spPr>
        <p:txBody>
          <a:bodyPr>
            <a:normAutofit/>
          </a:bodyPr>
          <a:lstStyle>
            <a:lvl1pPr>
              <a:defRPr sz="2399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UIT CE - RFThingsVN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A501E-455C-4CB5-B712-BB4B684707FF}" type="datetime4">
              <a:rPr lang="en-US" smtClean="0"/>
              <a:t>July 28, 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2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7" indent="0">
              <a:buNone/>
              <a:defRPr sz="2000" b="1"/>
            </a:lvl2pPr>
            <a:lvl3pPr marL="914415" indent="0">
              <a:buNone/>
              <a:defRPr sz="1800" b="1"/>
            </a:lvl3pPr>
            <a:lvl4pPr marL="1371622" indent="0">
              <a:buNone/>
              <a:defRPr sz="1600" b="1"/>
            </a:lvl4pPr>
            <a:lvl5pPr marL="1828831" indent="0">
              <a:buNone/>
              <a:defRPr sz="1600" b="1"/>
            </a:lvl5pPr>
            <a:lvl6pPr marL="2286038" indent="0">
              <a:buNone/>
              <a:defRPr sz="1600" b="1"/>
            </a:lvl6pPr>
            <a:lvl7pPr marL="2743246" indent="0">
              <a:buNone/>
              <a:defRPr sz="1600" b="1"/>
            </a:lvl7pPr>
            <a:lvl8pPr marL="3200453" indent="0">
              <a:buNone/>
              <a:defRPr sz="1600" b="1"/>
            </a:lvl8pPr>
            <a:lvl9pPr marL="365766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2" y="2743201"/>
            <a:ext cx="4416552" cy="3276600"/>
          </a:xfrm>
        </p:spPr>
        <p:txBody>
          <a:bodyPr>
            <a:normAutofit/>
          </a:bodyPr>
          <a:lstStyle>
            <a:lvl1pPr>
              <a:defRPr sz="2399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2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7" indent="0">
              <a:buNone/>
              <a:defRPr sz="2000" b="1"/>
            </a:lvl2pPr>
            <a:lvl3pPr marL="914415" indent="0">
              <a:buNone/>
              <a:defRPr sz="1800" b="1"/>
            </a:lvl3pPr>
            <a:lvl4pPr marL="1371622" indent="0">
              <a:buNone/>
              <a:defRPr sz="1600" b="1"/>
            </a:lvl4pPr>
            <a:lvl5pPr marL="1828831" indent="0">
              <a:buNone/>
              <a:defRPr sz="1600" b="1"/>
            </a:lvl5pPr>
            <a:lvl6pPr marL="2286038" indent="0">
              <a:buNone/>
              <a:defRPr sz="1600" b="1"/>
            </a:lvl6pPr>
            <a:lvl7pPr marL="2743246" indent="0">
              <a:buNone/>
              <a:defRPr sz="1600" b="1"/>
            </a:lvl7pPr>
            <a:lvl8pPr marL="3200453" indent="0">
              <a:buNone/>
              <a:defRPr sz="1600" b="1"/>
            </a:lvl8pPr>
            <a:lvl9pPr marL="365766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2" y="2743201"/>
            <a:ext cx="4416552" cy="3276600"/>
          </a:xfrm>
        </p:spPr>
        <p:txBody>
          <a:bodyPr>
            <a:normAutofit/>
          </a:bodyPr>
          <a:lstStyle>
            <a:lvl1pPr>
              <a:defRPr sz="2399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UIT CE - RFThingsVN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A680-63C1-4AE4-A5D1-5D0394264B53}" type="datetime4">
              <a:rPr lang="en-US" smtClean="0"/>
              <a:t>July 28, 2021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600">
                <a:latin typeface="Agency FB" panose="020B0503020202020204" pitchFamily="34" charset="0"/>
              </a:defRPr>
            </a:lvl1pPr>
          </a:lstStyle>
          <a:p>
            <a:r>
              <a:rPr lang="en-US"/>
              <a:t>UIT CE - RFThingsVN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>
                <a:latin typeface="Agency FB" panose="020B0503020202020204" pitchFamily="34" charset="0"/>
              </a:defRPr>
            </a:lvl1pPr>
          </a:lstStyle>
          <a:p>
            <a:fld id="{05622996-8D6C-4D02-A467-F5BE9332543C}" type="datetime4">
              <a:rPr lang="en-US" smtClean="0"/>
              <a:pPr/>
              <a:t>July 28, 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>
                <a:latin typeface="Agency FB" panose="020B0503020202020204" pitchFamily="34" charset="0"/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600">
                <a:latin typeface="Agency FB" panose="020B0503020202020204" pitchFamily="34" charset="0"/>
              </a:defRPr>
            </a:lvl1pPr>
          </a:lstStyle>
          <a:p>
            <a:r>
              <a:rPr lang="en-US"/>
              <a:t>UIT CE - RFThingsVN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>
                <a:latin typeface="Agency FB" panose="020B0503020202020204" pitchFamily="34" charset="0"/>
              </a:defRPr>
            </a:lvl1pPr>
          </a:lstStyle>
          <a:p>
            <a:fld id="{B7AD1475-3400-4282-A04D-60FF0ED9B75F}" type="datetime4">
              <a:rPr lang="en-US" smtClean="0"/>
              <a:pPr/>
              <a:t>July 28, 2021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>
                <a:latin typeface="Agency FB" panose="020B0503020202020204" pitchFamily="34" charset="0"/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5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4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7" indent="0">
              <a:buNone/>
              <a:defRPr sz="1200"/>
            </a:lvl2pPr>
            <a:lvl3pPr marL="914415" indent="0">
              <a:buNone/>
              <a:defRPr sz="1000"/>
            </a:lvl3pPr>
            <a:lvl4pPr marL="1371622" indent="0">
              <a:buNone/>
              <a:defRPr sz="900"/>
            </a:lvl4pPr>
            <a:lvl5pPr marL="1828831" indent="0">
              <a:buNone/>
              <a:defRPr sz="900"/>
            </a:lvl5pPr>
            <a:lvl6pPr marL="2286038" indent="0">
              <a:buNone/>
              <a:defRPr sz="900"/>
            </a:lvl6pPr>
            <a:lvl7pPr marL="2743246" indent="0">
              <a:buNone/>
              <a:defRPr sz="900"/>
            </a:lvl7pPr>
            <a:lvl8pPr marL="3200453" indent="0">
              <a:buNone/>
              <a:defRPr sz="900"/>
            </a:lvl8pPr>
            <a:lvl9pPr marL="365766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799" cy="5334000"/>
          </a:xfrm>
        </p:spPr>
        <p:txBody>
          <a:bodyPr>
            <a:normAutofit/>
          </a:bodyPr>
          <a:lstStyle>
            <a:lvl1pPr>
              <a:defRPr sz="2399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UIT CE - RFThingsVN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5CC08-BFF3-4FB0-BF30-5F35079C360E}" type="datetime4">
              <a:rPr lang="en-US" smtClean="0"/>
              <a:t>July 28, 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5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4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7" indent="0">
              <a:buNone/>
              <a:defRPr sz="1200"/>
            </a:lvl2pPr>
            <a:lvl3pPr marL="914415" indent="0">
              <a:buNone/>
              <a:defRPr sz="1000"/>
            </a:lvl3pPr>
            <a:lvl4pPr marL="1371622" indent="0">
              <a:buNone/>
              <a:defRPr sz="900"/>
            </a:lvl4pPr>
            <a:lvl5pPr marL="1828831" indent="0">
              <a:buNone/>
              <a:defRPr sz="900"/>
            </a:lvl5pPr>
            <a:lvl6pPr marL="2286038" indent="0">
              <a:buNone/>
              <a:defRPr sz="900"/>
            </a:lvl6pPr>
            <a:lvl7pPr marL="2743246" indent="0">
              <a:buNone/>
              <a:defRPr sz="900"/>
            </a:lvl7pPr>
            <a:lvl8pPr marL="3200453" indent="0">
              <a:buNone/>
              <a:defRPr sz="900"/>
            </a:lvl8pPr>
            <a:lvl9pPr marL="365766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399"/>
            </a:lvl1pPr>
            <a:lvl2pPr marL="457207" indent="0">
              <a:buNone/>
              <a:defRPr sz="2801"/>
            </a:lvl2pPr>
            <a:lvl3pPr marL="914415" indent="0">
              <a:buNone/>
              <a:defRPr sz="2399"/>
            </a:lvl3pPr>
            <a:lvl4pPr marL="1371622" indent="0">
              <a:buNone/>
              <a:defRPr sz="2000"/>
            </a:lvl4pPr>
            <a:lvl5pPr marL="1828831" indent="0">
              <a:buNone/>
              <a:defRPr sz="2000"/>
            </a:lvl5pPr>
            <a:lvl6pPr marL="2286038" indent="0">
              <a:buNone/>
              <a:defRPr sz="2000"/>
            </a:lvl6pPr>
            <a:lvl7pPr marL="2743246" indent="0">
              <a:buNone/>
              <a:defRPr sz="2000"/>
            </a:lvl7pPr>
            <a:lvl8pPr marL="3200453" indent="0">
              <a:buNone/>
              <a:defRPr sz="2000"/>
            </a:lvl8pPr>
            <a:lvl9pPr marL="3657661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UIT CE - RFThingsVN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059C5-D9AE-4893-9B7F-9B9AD2B36C16}" type="datetime4">
              <a:rPr lang="en-US" smtClean="0"/>
              <a:t>July 28, 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5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200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UIT CE - RFThingsVN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3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D6E3F-5DDD-45C3-AF44-318B85B56702}" type="datetime4">
              <a:rPr lang="en-US" smtClean="0"/>
              <a:t>July 28, 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2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15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41" indent="-223841" algn="l" defTabSz="914415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463557" indent="-231779" algn="l" defTabSz="914415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36" indent="-219079" algn="l" defTabSz="914415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64" indent="-174628" algn="l" defTabSz="914415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305" indent="-173041" algn="l" defTabSz="914415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28" indent="-173739" algn="l" defTabSz="914415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67" indent="-173739" algn="l" defTabSz="914415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506" indent="-173739" algn="l" defTabSz="914415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45" indent="-173739" algn="l" defTabSz="914415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l="-15000" r="-7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912812" y="3657600"/>
            <a:ext cx="10668000" cy="1828800"/>
          </a:xfrm>
        </p:spPr>
        <p:txBody>
          <a:bodyPr anchor="ctr">
            <a:normAutofit/>
          </a:bodyPr>
          <a:lstStyle/>
          <a:p>
            <a:pPr algn="ctr"/>
            <a:r>
              <a:rPr lang="it-IT" sz="5400" dirty="0">
                <a:latin typeface="Calibri" panose="020F0502020204030204" pitchFamily="34" charset="0"/>
                <a:cs typeface="Calibri" panose="020F0502020204030204" pitchFamily="34" charset="0"/>
              </a:rPr>
              <a:t>CE IoT CHALLENGE 2021 Training</a:t>
            </a:r>
            <a:endParaRPr lang="en-US" sz="5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029592" y="5867400"/>
            <a:ext cx="6817420" cy="457200"/>
          </a:xfrm>
        </p:spPr>
        <p:txBody>
          <a:bodyPr/>
          <a:lstStyle/>
          <a:p>
            <a:r>
              <a:rPr lang="it-IT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Nguyen Manh Thao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739F8AF-4F53-44F3-B8AD-B2DD16850680}"/>
              </a:ext>
            </a:extLst>
          </p:cNvPr>
          <p:cNvGrpSpPr/>
          <p:nvPr/>
        </p:nvGrpSpPr>
        <p:grpSpPr>
          <a:xfrm>
            <a:off x="7999412" y="5570220"/>
            <a:ext cx="3946878" cy="1051560"/>
            <a:chOff x="8075612" y="150561"/>
            <a:chExt cx="3946878" cy="1051560"/>
          </a:xfrm>
        </p:grpSpPr>
        <p:pic>
          <p:nvPicPr>
            <p:cNvPr id="24" name="Picture Placeholder 9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6ED5FCB0-3D96-48BB-A3AD-82B8300012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193"/>
            <a:stretch/>
          </p:blipFill>
          <p:spPr>
            <a:xfrm>
              <a:off x="10895012" y="152400"/>
              <a:ext cx="1127478" cy="1049721"/>
            </a:xfrm>
            <a:prstGeom prst="rect">
              <a:avLst/>
            </a:prstGeom>
            <a:noFill/>
          </p:spPr>
        </p:pic>
        <p:pic>
          <p:nvPicPr>
            <p:cNvPr id="7" name="Picture 6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0ACD09AD-9128-4A22-AD95-9588363D9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75612" y="150561"/>
              <a:ext cx="1236835" cy="1051560"/>
            </a:xfrm>
            <a:prstGeom prst="rect">
              <a:avLst/>
            </a:prstGeom>
          </p:spPr>
        </p:pic>
        <p:pic>
          <p:nvPicPr>
            <p:cNvPr id="10" name="Picture 9" descr="A close up of a logo&#10;&#10;Description automatically generated">
              <a:extLst>
                <a:ext uri="{FF2B5EF4-FFF2-40B4-BE49-F238E27FC236}">
                  <a16:creationId xmlns:a16="http://schemas.microsoft.com/office/drawing/2014/main" id="{6D1DC4C3-9706-448D-8D99-AC9BE394B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74907" y="150561"/>
              <a:ext cx="1057645" cy="1051560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A7D30D8-B6AB-4015-801B-4BB0F2B5564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76650" cy="113965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D234DC7-D276-404C-9BDB-87D6DB1C3447}"/>
              </a:ext>
            </a:extLst>
          </p:cNvPr>
          <p:cNvGrpSpPr/>
          <p:nvPr/>
        </p:nvGrpSpPr>
        <p:grpSpPr>
          <a:xfrm>
            <a:off x="8075612" y="0"/>
            <a:ext cx="4276017" cy="2743200"/>
            <a:chOff x="7728304" y="276138"/>
            <a:chExt cx="4276017" cy="274320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CDC2381-4877-47E3-8BEE-3895641B8D52}"/>
                </a:ext>
              </a:extLst>
            </p:cNvPr>
            <p:cNvSpPr txBox="1"/>
            <p:nvPr/>
          </p:nvSpPr>
          <p:spPr>
            <a:xfrm>
              <a:off x="7923212" y="2650006"/>
              <a:ext cx="3886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onsolas" panose="020B0609020204030204" pitchFamily="49" charset="0"/>
                </a:rPr>
                <a:t>bom.to/CEIoT21_TrainingDocs</a:t>
              </a:r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8A0BFB02-2181-4C85-B194-A537EEDF77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13812" y="685800"/>
              <a:ext cx="1905000" cy="1905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3979FF4-381D-4226-8459-6979A1051590}"/>
                </a:ext>
              </a:extLst>
            </p:cNvPr>
            <p:cNvSpPr txBox="1"/>
            <p:nvPr/>
          </p:nvSpPr>
          <p:spPr>
            <a:xfrm>
              <a:off x="7728304" y="276138"/>
              <a:ext cx="4276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onsolas" panose="020B0609020204030204" pitchFamily="49" charset="0"/>
                </a:rPr>
                <a:t>Download training documents at: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Contents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brief review on </a:t>
            </a:r>
            <a:r>
              <a:rPr lang="en-US" dirty="0" err="1"/>
              <a:t>LoRa</a:t>
            </a:r>
            <a:r>
              <a:rPr lang="en-US" dirty="0"/>
              <a:t>/</a:t>
            </a:r>
            <a:r>
              <a:rPr lang="en-US" dirty="0" err="1"/>
              <a:t>LoRaWAN</a:t>
            </a:r>
            <a:endParaRPr lang="en-US" dirty="0"/>
          </a:p>
          <a:p>
            <a:r>
              <a:rPr lang="en-US" dirty="0" err="1"/>
              <a:t>RFThings</a:t>
            </a:r>
            <a:r>
              <a:rPr lang="en-US" dirty="0"/>
              <a:t> Design KIT (DK)</a:t>
            </a:r>
          </a:p>
          <a:p>
            <a:r>
              <a:rPr lang="en-US" dirty="0" err="1"/>
              <a:t>RFThings</a:t>
            </a:r>
            <a:r>
              <a:rPr lang="en-US" dirty="0"/>
              <a:t> </a:t>
            </a:r>
            <a:r>
              <a:rPr lang="en-US" dirty="0" err="1"/>
              <a:t>NewUCA</a:t>
            </a:r>
            <a:endParaRPr lang="en-US" dirty="0"/>
          </a:p>
          <a:p>
            <a:r>
              <a:rPr lang="en-US" dirty="0"/>
              <a:t>ESP </a:t>
            </a:r>
            <a:r>
              <a:rPr lang="en-US" dirty="0" err="1"/>
              <a:t>LoRaWAN</a:t>
            </a:r>
            <a:r>
              <a:rPr lang="en-US" dirty="0"/>
              <a:t> Single Channel</a:t>
            </a:r>
          </a:p>
          <a:p>
            <a:r>
              <a:rPr lang="en-US" dirty="0"/>
              <a:t>Q &amp; 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F129AC-1D67-4688-98D1-0CEF24959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C5DB-3A7F-4143-9E1D-6A216A6AE4C2}" type="datetime4">
              <a:rPr lang="en-US" smtClean="0"/>
              <a:t>July 28, 2021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E0FB7E-7E56-40A5-9710-5A6D052EF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B397E-68FE-4914-87F2-B84EA4939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UIT CE - RFThingsVN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08FCDA-8CAB-4DAC-AFE7-1760314BB8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76650" cy="113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2" y="2743200"/>
            <a:ext cx="9144001" cy="1371600"/>
          </a:xfrm>
        </p:spPr>
        <p:txBody>
          <a:bodyPr anchor="ctr"/>
          <a:lstStyle/>
          <a:p>
            <a:pPr algn="ctr"/>
            <a:r>
              <a:rPr lang="en-US" dirty="0"/>
              <a:t>A brief review on </a:t>
            </a:r>
            <a:r>
              <a:rPr lang="en-US" dirty="0" err="1"/>
              <a:t>LoRa</a:t>
            </a:r>
            <a:r>
              <a:rPr lang="en-US" dirty="0"/>
              <a:t>/</a:t>
            </a:r>
            <a:r>
              <a:rPr lang="en-US" dirty="0" err="1"/>
              <a:t>LoRaWAN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0FE49-0A92-47C1-9A57-8B8A0B9C3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76650" cy="113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657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2" y="2743200"/>
            <a:ext cx="9144001" cy="1371600"/>
          </a:xfrm>
        </p:spPr>
        <p:txBody>
          <a:bodyPr anchor="ctr"/>
          <a:lstStyle/>
          <a:p>
            <a:pPr algn="ctr"/>
            <a:r>
              <a:rPr lang="en-US" dirty="0" err="1"/>
              <a:t>RFThings</a:t>
            </a:r>
            <a:r>
              <a:rPr lang="en-US" dirty="0"/>
              <a:t> Design KIT (DK)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0FE49-0A92-47C1-9A57-8B8A0B9C3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76650" cy="113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22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2" y="2743200"/>
            <a:ext cx="9144001" cy="1371600"/>
          </a:xfrm>
        </p:spPr>
        <p:txBody>
          <a:bodyPr anchor="ctr"/>
          <a:lstStyle/>
          <a:p>
            <a:pPr algn="ctr"/>
            <a:r>
              <a:rPr lang="en-US" dirty="0" err="1"/>
              <a:t>RFThings</a:t>
            </a:r>
            <a:r>
              <a:rPr lang="en-US" dirty="0"/>
              <a:t> </a:t>
            </a:r>
            <a:r>
              <a:rPr lang="en-US" dirty="0" err="1"/>
              <a:t>NewUCA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0FE49-0A92-47C1-9A57-8B8A0B9C3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76650" cy="113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8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2" y="2743200"/>
            <a:ext cx="9144001" cy="1371600"/>
          </a:xfrm>
        </p:spPr>
        <p:txBody>
          <a:bodyPr anchor="ctr"/>
          <a:lstStyle/>
          <a:p>
            <a:pPr algn="ctr"/>
            <a:r>
              <a:rPr lang="en-US" dirty="0"/>
              <a:t>ESP </a:t>
            </a:r>
            <a:r>
              <a:rPr lang="en-US" dirty="0" err="1"/>
              <a:t>LoRaWAN</a:t>
            </a:r>
            <a:r>
              <a:rPr lang="en-US" dirty="0"/>
              <a:t> Single Channel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0FE49-0A92-47C1-9A57-8B8A0B9C3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76650" cy="113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5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2" y="2743200"/>
            <a:ext cx="9144001" cy="1371600"/>
          </a:xfrm>
        </p:spPr>
        <p:txBody>
          <a:bodyPr anchor="ctr"/>
          <a:lstStyle/>
          <a:p>
            <a:pPr algn="ctr"/>
            <a:r>
              <a:rPr lang="en-US" dirty="0"/>
              <a:t>Q &amp; 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0FE49-0A92-47C1-9A57-8B8A0B9C3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76650" cy="113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416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72</Words>
  <Application>Microsoft Office PowerPoint</Application>
  <PresentationFormat>Custom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Agency FB</vt:lpstr>
      <vt:lpstr>Arial</vt:lpstr>
      <vt:lpstr>Calibri</vt:lpstr>
      <vt:lpstr>Consolas</vt:lpstr>
      <vt:lpstr>Corbel</vt:lpstr>
      <vt:lpstr>Times New Roman</vt:lpstr>
      <vt:lpstr>Digital Blue Tunnel 16x9</vt:lpstr>
      <vt:lpstr>CE IoT CHALLENGE 2021 Training</vt:lpstr>
      <vt:lpstr>Workshop Contents</vt:lpstr>
      <vt:lpstr>A brief review on LoRa/LoRaWAN</vt:lpstr>
      <vt:lpstr>RFThings Design KIT (DK)</vt:lpstr>
      <vt:lpstr>RFThings NewUCA</vt:lpstr>
      <vt:lpstr>ESP LoRaWAN Single Channel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</dc:title>
  <dc:creator>Nguyễn Mạnh Thảo</dc:creator>
  <cp:lastModifiedBy>Nguyễn Mạnh Thảo</cp:lastModifiedBy>
  <cp:revision>105</cp:revision>
  <dcterms:created xsi:type="dcterms:W3CDTF">2020-06-25T19:37:51Z</dcterms:created>
  <dcterms:modified xsi:type="dcterms:W3CDTF">2021-07-28T04:57:21Z</dcterms:modified>
</cp:coreProperties>
</file>